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81" r:id="rId17"/>
    <p:sldId id="282" r:id="rId18"/>
    <p:sldId id="283" r:id="rId19"/>
    <p:sldId id="284" r:id="rId20"/>
    <p:sldId id="272" r:id="rId21"/>
    <p:sldId id="274" r:id="rId22"/>
    <p:sldId id="273" r:id="rId23"/>
    <p:sldId id="276" r:id="rId24"/>
    <p:sldId id="27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36CD6-703A-407B-8FD3-886CBA95516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BFE11C-3D92-407A-A471-9346956B45EC}">
      <dgm:prSet/>
      <dgm:spPr/>
      <dgm:t>
        <a:bodyPr/>
        <a:lstStyle/>
        <a:p>
          <a:r>
            <a:rPr lang="de-DE" b="1"/>
            <a:t>Obstacle Avoidance:</a:t>
          </a:r>
          <a:r>
            <a:rPr lang="de-DE"/>
            <a:t> Detect and respond to obstacles.</a:t>
          </a:r>
          <a:endParaRPr lang="en-US"/>
        </a:p>
      </dgm:t>
    </dgm:pt>
    <dgm:pt modelId="{0855568A-B7EB-402A-943C-C79097A38D37}" type="parTrans" cxnId="{0FDAA9B2-20B3-45C1-862B-A3F22DAEB311}">
      <dgm:prSet/>
      <dgm:spPr/>
      <dgm:t>
        <a:bodyPr/>
        <a:lstStyle/>
        <a:p>
          <a:endParaRPr lang="en-US"/>
        </a:p>
      </dgm:t>
    </dgm:pt>
    <dgm:pt modelId="{3E1F3C17-182A-4BEC-B0D7-37C7E23DF484}" type="sibTrans" cxnId="{0FDAA9B2-20B3-45C1-862B-A3F22DAEB31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53D62109-B67F-4FC8-B257-6C97A41B6E49}">
      <dgm:prSet/>
      <dgm:spPr/>
      <dgm:t>
        <a:bodyPr/>
        <a:lstStyle/>
        <a:p>
          <a:r>
            <a:rPr lang="de-DE" b="1"/>
            <a:t>Lane Changing and Steering:</a:t>
          </a:r>
          <a:r>
            <a:rPr lang="de-DE"/>
            <a:t> Manage lane changes and steering to prevent collisions.</a:t>
          </a:r>
          <a:endParaRPr lang="en-US"/>
        </a:p>
      </dgm:t>
    </dgm:pt>
    <dgm:pt modelId="{B3EFB1F5-841F-48E8-90DB-5EA9639770D8}" type="parTrans" cxnId="{EBED10A8-67C9-47F5-9E2D-CE28E513E5C9}">
      <dgm:prSet/>
      <dgm:spPr/>
      <dgm:t>
        <a:bodyPr/>
        <a:lstStyle/>
        <a:p>
          <a:endParaRPr lang="en-US"/>
        </a:p>
      </dgm:t>
    </dgm:pt>
    <dgm:pt modelId="{1A8AA3F7-1EC4-480F-9B29-B88CB68B6838}" type="sibTrans" cxnId="{EBED10A8-67C9-47F5-9E2D-CE28E513E5C9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185AFE7E-8CC6-4766-BCAC-2E33242612ED}">
      <dgm:prSet/>
      <dgm:spPr/>
      <dgm:t>
        <a:bodyPr/>
        <a:lstStyle/>
        <a:p>
          <a:r>
            <a:rPr lang="de-DE" b="1"/>
            <a:t>Environmental Model:</a:t>
          </a:r>
          <a:r>
            <a:rPr lang="de-DE"/>
            <a:t> Simulate system behavior in various environmental conditions.</a:t>
          </a:r>
          <a:endParaRPr lang="en-US"/>
        </a:p>
      </dgm:t>
    </dgm:pt>
    <dgm:pt modelId="{7FAC3C6E-3F96-4056-8A26-5D384AEC8C78}" type="parTrans" cxnId="{DBA34E77-60D3-4E89-8C1F-961ED8730831}">
      <dgm:prSet/>
      <dgm:spPr/>
      <dgm:t>
        <a:bodyPr/>
        <a:lstStyle/>
        <a:p>
          <a:endParaRPr lang="en-US"/>
        </a:p>
      </dgm:t>
    </dgm:pt>
    <dgm:pt modelId="{C4EF81FA-D331-4567-840F-DBD1D760250D}" type="sibTrans" cxnId="{DBA34E77-60D3-4E89-8C1F-961ED873083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C30E356E-F98F-4F34-96B4-3EAC9343AACA}" type="pres">
      <dgm:prSet presAssocID="{04C36CD6-703A-407B-8FD3-886CBA955160}" presName="Name0" presStyleCnt="0">
        <dgm:presLayoutVars>
          <dgm:animLvl val="lvl"/>
          <dgm:resizeHandles val="exact"/>
        </dgm:presLayoutVars>
      </dgm:prSet>
      <dgm:spPr/>
    </dgm:pt>
    <dgm:pt modelId="{E858D503-443C-43E4-A7B1-E457A38C5141}" type="pres">
      <dgm:prSet presAssocID="{DBBFE11C-3D92-407A-A471-9346956B45EC}" presName="compositeNode" presStyleCnt="0">
        <dgm:presLayoutVars>
          <dgm:bulletEnabled val="1"/>
        </dgm:presLayoutVars>
      </dgm:prSet>
      <dgm:spPr/>
    </dgm:pt>
    <dgm:pt modelId="{4E3CA272-3EDE-4E13-9712-71F74E29E217}" type="pres">
      <dgm:prSet presAssocID="{DBBFE11C-3D92-407A-A471-9346956B45EC}" presName="bgRect" presStyleLbl="bgAccFollowNode1" presStyleIdx="0" presStyleCnt="3"/>
      <dgm:spPr/>
    </dgm:pt>
    <dgm:pt modelId="{1A4FE3F1-6112-44BC-B57D-29F5CC4387E3}" type="pres">
      <dgm:prSet presAssocID="{3E1F3C17-182A-4BEC-B0D7-37C7E23DF48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E86830E-7B3B-44B7-BE1E-2279E58C174D}" type="pres">
      <dgm:prSet presAssocID="{DBBFE11C-3D92-407A-A471-9346956B45EC}" presName="bottomLine" presStyleLbl="alignNode1" presStyleIdx="1" presStyleCnt="6">
        <dgm:presLayoutVars/>
      </dgm:prSet>
      <dgm:spPr/>
    </dgm:pt>
    <dgm:pt modelId="{67629D77-84F9-4FA7-84CA-C5CE7BC7B356}" type="pres">
      <dgm:prSet presAssocID="{DBBFE11C-3D92-407A-A471-9346956B45EC}" presName="nodeText" presStyleLbl="bgAccFollowNode1" presStyleIdx="0" presStyleCnt="3">
        <dgm:presLayoutVars>
          <dgm:bulletEnabled val="1"/>
        </dgm:presLayoutVars>
      </dgm:prSet>
      <dgm:spPr/>
    </dgm:pt>
    <dgm:pt modelId="{37FD26CC-870C-4496-8ACE-89B56F8D6A90}" type="pres">
      <dgm:prSet presAssocID="{3E1F3C17-182A-4BEC-B0D7-37C7E23DF484}" presName="sibTrans" presStyleCnt="0"/>
      <dgm:spPr/>
    </dgm:pt>
    <dgm:pt modelId="{7D3707A1-FA9B-45A3-9E86-F6BE4B802162}" type="pres">
      <dgm:prSet presAssocID="{53D62109-B67F-4FC8-B257-6C97A41B6E49}" presName="compositeNode" presStyleCnt="0">
        <dgm:presLayoutVars>
          <dgm:bulletEnabled val="1"/>
        </dgm:presLayoutVars>
      </dgm:prSet>
      <dgm:spPr/>
    </dgm:pt>
    <dgm:pt modelId="{4DD78BAA-C577-4474-BA87-0BD389C76929}" type="pres">
      <dgm:prSet presAssocID="{53D62109-B67F-4FC8-B257-6C97A41B6E49}" presName="bgRect" presStyleLbl="bgAccFollowNode1" presStyleIdx="1" presStyleCnt="3"/>
      <dgm:spPr/>
    </dgm:pt>
    <dgm:pt modelId="{D22D0A1B-C9C5-40A2-B93A-22DCF75C0965}" type="pres">
      <dgm:prSet presAssocID="{1A8AA3F7-1EC4-480F-9B29-B88CB68B683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73B4190-273A-42A6-AC12-F8AA9F167E53}" type="pres">
      <dgm:prSet presAssocID="{53D62109-B67F-4FC8-B257-6C97A41B6E49}" presName="bottomLine" presStyleLbl="alignNode1" presStyleIdx="3" presStyleCnt="6">
        <dgm:presLayoutVars/>
      </dgm:prSet>
      <dgm:spPr/>
    </dgm:pt>
    <dgm:pt modelId="{3998DCEC-425D-4A28-A3AA-5BF1411231A8}" type="pres">
      <dgm:prSet presAssocID="{53D62109-B67F-4FC8-B257-6C97A41B6E49}" presName="nodeText" presStyleLbl="bgAccFollowNode1" presStyleIdx="1" presStyleCnt="3">
        <dgm:presLayoutVars>
          <dgm:bulletEnabled val="1"/>
        </dgm:presLayoutVars>
      </dgm:prSet>
      <dgm:spPr/>
    </dgm:pt>
    <dgm:pt modelId="{6234CCF2-FCAE-416F-BFC9-96B00F9395D4}" type="pres">
      <dgm:prSet presAssocID="{1A8AA3F7-1EC4-480F-9B29-B88CB68B6838}" presName="sibTrans" presStyleCnt="0"/>
      <dgm:spPr/>
    </dgm:pt>
    <dgm:pt modelId="{B9C1BB87-439E-4487-A0B6-380A746DF50A}" type="pres">
      <dgm:prSet presAssocID="{185AFE7E-8CC6-4766-BCAC-2E33242612ED}" presName="compositeNode" presStyleCnt="0">
        <dgm:presLayoutVars>
          <dgm:bulletEnabled val="1"/>
        </dgm:presLayoutVars>
      </dgm:prSet>
      <dgm:spPr/>
    </dgm:pt>
    <dgm:pt modelId="{9111D27C-BAFE-4EA2-849B-1F9E02D572B3}" type="pres">
      <dgm:prSet presAssocID="{185AFE7E-8CC6-4766-BCAC-2E33242612ED}" presName="bgRect" presStyleLbl="bgAccFollowNode1" presStyleIdx="2" presStyleCnt="3"/>
      <dgm:spPr/>
    </dgm:pt>
    <dgm:pt modelId="{E83654A7-E54D-4D75-94A7-45B1057D3732}" type="pres">
      <dgm:prSet presAssocID="{C4EF81FA-D331-4567-840F-DBD1D760250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2AE79A2-8482-41A6-9379-807466BFA01A}" type="pres">
      <dgm:prSet presAssocID="{185AFE7E-8CC6-4766-BCAC-2E33242612ED}" presName="bottomLine" presStyleLbl="alignNode1" presStyleIdx="5" presStyleCnt="6">
        <dgm:presLayoutVars/>
      </dgm:prSet>
      <dgm:spPr/>
    </dgm:pt>
    <dgm:pt modelId="{CFE51EBE-1060-4524-B600-544060C33249}" type="pres">
      <dgm:prSet presAssocID="{185AFE7E-8CC6-4766-BCAC-2E33242612E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FB80D25-1CEE-44A7-9570-F0DF22AE32E4}" type="presOf" srcId="{DBBFE11C-3D92-407A-A471-9346956B45EC}" destId="{67629D77-84F9-4FA7-84CA-C5CE7BC7B356}" srcOrd="1" destOrd="0" presId="urn:microsoft.com/office/officeart/2016/7/layout/BasicLinearProcessNumbered"/>
    <dgm:cxn modelId="{DE49D828-99BF-4288-8FB6-87DAD5A660C3}" type="presOf" srcId="{185AFE7E-8CC6-4766-BCAC-2E33242612ED}" destId="{CFE51EBE-1060-4524-B600-544060C33249}" srcOrd="1" destOrd="0" presId="urn:microsoft.com/office/officeart/2016/7/layout/BasicLinearProcessNumbered"/>
    <dgm:cxn modelId="{2080DB3C-C01F-4F04-9DCB-314B047FAC33}" type="presOf" srcId="{53D62109-B67F-4FC8-B257-6C97A41B6E49}" destId="{4DD78BAA-C577-4474-BA87-0BD389C76929}" srcOrd="0" destOrd="0" presId="urn:microsoft.com/office/officeart/2016/7/layout/BasicLinearProcessNumbered"/>
    <dgm:cxn modelId="{52E68247-8418-48C8-9974-328EDAA0E1E6}" type="presOf" srcId="{53D62109-B67F-4FC8-B257-6C97A41B6E49}" destId="{3998DCEC-425D-4A28-A3AA-5BF1411231A8}" srcOrd="1" destOrd="0" presId="urn:microsoft.com/office/officeart/2016/7/layout/BasicLinearProcessNumbered"/>
    <dgm:cxn modelId="{EA8FC44C-BB15-4F68-92C3-78C6B16F8E64}" type="presOf" srcId="{185AFE7E-8CC6-4766-BCAC-2E33242612ED}" destId="{9111D27C-BAFE-4EA2-849B-1F9E02D572B3}" srcOrd="0" destOrd="0" presId="urn:microsoft.com/office/officeart/2016/7/layout/BasicLinearProcessNumbered"/>
    <dgm:cxn modelId="{0F412A70-80A1-4F66-B1DF-E9862F25D4FB}" type="presOf" srcId="{3E1F3C17-182A-4BEC-B0D7-37C7E23DF484}" destId="{1A4FE3F1-6112-44BC-B57D-29F5CC4387E3}" srcOrd="0" destOrd="0" presId="urn:microsoft.com/office/officeart/2016/7/layout/BasicLinearProcessNumbered"/>
    <dgm:cxn modelId="{DBA34E77-60D3-4E89-8C1F-961ED8730831}" srcId="{04C36CD6-703A-407B-8FD3-886CBA955160}" destId="{185AFE7E-8CC6-4766-BCAC-2E33242612ED}" srcOrd="2" destOrd="0" parTransId="{7FAC3C6E-3F96-4056-8A26-5D384AEC8C78}" sibTransId="{C4EF81FA-D331-4567-840F-DBD1D760250D}"/>
    <dgm:cxn modelId="{21993B88-AD07-4745-B5E1-1E7B0C657EF5}" type="presOf" srcId="{DBBFE11C-3D92-407A-A471-9346956B45EC}" destId="{4E3CA272-3EDE-4E13-9712-71F74E29E217}" srcOrd="0" destOrd="0" presId="urn:microsoft.com/office/officeart/2016/7/layout/BasicLinearProcessNumbered"/>
    <dgm:cxn modelId="{001B6091-BBAA-4DED-8A7F-AC46682A69F8}" type="presOf" srcId="{C4EF81FA-D331-4567-840F-DBD1D760250D}" destId="{E83654A7-E54D-4D75-94A7-45B1057D3732}" srcOrd="0" destOrd="0" presId="urn:microsoft.com/office/officeart/2016/7/layout/BasicLinearProcessNumbered"/>
    <dgm:cxn modelId="{DA3357A4-2437-4AC1-9E05-E0ED0981743B}" type="presOf" srcId="{1A8AA3F7-1EC4-480F-9B29-B88CB68B6838}" destId="{D22D0A1B-C9C5-40A2-B93A-22DCF75C0965}" srcOrd="0" destOrd="0" presId="urn:microsoft.com/office/officeart/2016/7/layout/BasicLinearProcessNumbered"/>
    <dgm:cxn modelId="{EBED10A8-67C9-47F5-9E2D-CE28E513E5C9}" srcId="{04C36CD6-703A-407B-8FD3-886CBA955160}" destId="{53D62109-B67F-4FC8-B257-6C97A41B6E49}" srcOrd="1" destOrd="0" parTransId="{B3EFB1F5-841F-48E8-90DB-5EA9639770D8}" sibTransId="{1A8AA3F7-1EC4-480F-9B29-B88CB68B6838}"/>
    <dgm:cxn modelId="{C5631BA8-68DE-4F18-B8B7-7A1F5B7ADCD8}" type="presOf" srcId="{04C36CD6-703A-407B-8FD3-886CBA955160}" destId="{C30E356E-F98F-4F34-96B4-3EAC9343AACA}" srcOrd="0" destOrd="0" presId="urn:microsoft.com/office/officeart/2016/7/layout/BasicLinearProcessNumbered"/>
    <dgm:cxn modelId="{0FDAA9B2-20B3-45C1-862B-A3F22DAEB311}" srcId="{04C36CD6-703A-407B-8FD3-886CBA955160}" destId="{DBBFE11C-3D92-407A-A471-9346956B45EC}" srcOrd="0" destOrd="0" parTransId="{0855568A-B7EB-402A-943C-C79097A38D37}" sibTransId="{3E1F3C17-182A-4BEC-B0D7-37C7E23DF484}"/>
    <dgm:cxn modelId="{EB844DAF-6BF8-41BF-9E06-9D4BFD5F61C7}" type="presParOf" srcId="{C30E356E-F98F-4F34-96B4-3EAC9343AACA}" destId="{E858D503-443C-43E4-A7B1-E457A38C5141}" srcOrd="0" destOrd="0" presId="urn:microsoft.com/office/officeart/2016/7/layout/BasicLinearProcessNumbered"/>
    <dgm:cxn modelId="{E3ED2D69-AB2D-47D2-A1B7-ED22D9C43ACC}" type="presParOf" srcId="{E858D503-443C-43E4-A7B1-E457A38C5141}" destId="{4E3CA272-3EDE-4E13-9712-71F74E29E217}" srcOrd="0" destOrd="0" presId="urn:microsoft.com/office/officeart/2016/7/layout/BasicLinearProcessNumbered"/>
    <dgm:cxn modelId="{91DE53D1-9891-41EC-9EAD-BEFA3CA68740}" type="presParOf" srcId="{E858D503-443C-43E4-A7B1-E457A38C5141}" destId="{1A4FE3F1-6112-44BC-B57D-29F5CC4387E3}" srcOrd="1" destOrd="0" presId="urn:microsoft.com/office/officeart/2016/7/layout/BasicLinearProcessNumbered"/>
    <dgm:cxn modelId="{67CBA5D5-2850-4E9B-955C-DCC942D6A788}" type="presParOf" srcId="{E858D503-443C-43E4-A7B1-E457A38C5141}" destId="{FE86830E-7B3B-44B7-BE1E-2279E58C174D}" srcOrd="2" destOrd="0" presId="urn:microsoft.com/office/officeart/2016/7/layout/BasicLinearProcessNumbered"/>
    <dgm:cxn modelId="{F85B4786-E3F6-496A-A5B8-27F0232248C0}" type="presParOf" srcId="{E858D503-443C-43E4-A7B1-E457A38C5141}" destId="{67629D77-84F9-4FA7-84CA-C5CE7BC7B356}" srcOrd="3" destOrd="0" presId="urn:microsoft.com/office/officeart/2016/7/layout/BasicLinearProcessNumbered"/>
    <dgm:cxn modelId="{0B18EF82-D2F4-43F2-A7C7-8E2EB3911365}" type="presParOf" srcId="{C30E356E-F98F-4F34-96B4-3EAC9343AACA}" destId="{37FD26CC-870C-4496-8ACE-89B56F8D6A90}" srcOrd="1" destOrd="0" presId="urn:microsoft.com/office/officeart/2016/7/layout/BasicLinearProcessNumbered"/>
    <dgm:cxn modelId="{EDFD09FF-266E-4D9C-A942-6A0FD4EE09FF}" type="presParOf" srcId="{C30E356E-F98F-4F34-96B4-3EAC9343AACA}" destId="{7D3707A1-FA9B-45A3-9E86-F6BE4B802162}" srcOrd="2" destOrd="0" presId="urn:microsoft.com/office/officeart/2016/7/layout/BasicLinearProcessNumbered"/>
    <dgm:cxn modelId="{A9661121-D612-44AB-B243-F03E028661E9}" type="presParOf" srcId="{7D3707A1-FA9B-45A3-9E86-F6BE4B802162}" destId="{4DD78BAA-C577-4474-BA87-0BD389C76929}" srcOrd="0" destOrd="0" presId="urn:microsoft.com/office/officeart/2016/7/layout/BasicLinearProcessNumbered"/>
    <dgm:cxn modelId="{FCB62569-A455-438F-8C31-792E7D38DB28}" type="presParOf" srcId="{7D3707A1-FA9B-45A3-9E86-F6BE4B802162}" destId="{D22D0A1B-C9C5-40A2-B93A-22DCF75C0965}" srcOrd="1" destOrd="0" presId="urn:microsoft.com/office/officeart/2016/7/layout/BasicLinearProcessNumbered"/>
    <dgm:cxn modelId="{B0DC0EE8-C67B-4C25-9FC1-201B3A0F79C1}" type="presParOf" srcId="{7D3707A1-FA9B-45A3-9E86-F6BE4B802162}" destId="{E73B4190-273A-42A6-AC12-F8AA9F167E53}" srcOrd="2" destOrd="0" presId="urn:microsoft.com/office/officeart/2016/7/layout/BasicLinearProcessNumbered"/>
    <dgm:cxn modelId="{A419E3FC-CD71-4B13-A0AB-93CA033B5278}" type="presParOf" srcId="{7D3707A1-FA9B-45A3-9E86-F6BE4B802162}" destId="{3998DCEC-425D-4A28-A3AA-5BF1411231A8}" srcOrd="3" destOrd="0" presId="urn:microsoft.com/office/officeart/2016/7/layout/BasicLinearProcessNumbered"/>
    <dgm:cxn modelId="{5C2F1183-C7B2-4CF7-AC21-38C94A349FD0}" type="presParOf" srcId="{C30E356E-F98F-4F34-96B4-3EAC9343AACA}" destId="{6234CCF2-FCAE-416F-BFC9-96B00F9395D4}" srcOrd="3" destOrd="0" presId="urn:microsoft.com/office/officeart/2016/7/layout/BasicLinearProcessNumbered"/>
    <dgm:cxn modelId="{EB20F8C4-5C7C-472D-944E-6D1F96EC7DE3}" type="presParOf" srcId="{C30E356E-F98F-4F34-96B4-3EAC9343AACA}" destId="{B9C1BB87-439E-4487-A0B6-380A746DF50A}" srcOrd="4" destOrd="0" presId="urn:microsoft.com/office/officeart/2016/7/layout/BasicLinearProcessNumbered"/>
    <dgm:cxn modelId="{52356268-4B9B-4A13-B1B1-0F386FEC04EC}" type="presParOf" srcId="{B9C1BB87-439E-4487-A0B6-380A746DF50A}" destId="{9111D27C-BAFE-4EA2-849B-1F9E02D572B3}" srcOrd="0" destOrd="0" presId="urn:microsoft.com/office/officeart/2016/7/layout/BasicLinearProcessNumbered"/>
    <dgm:cxn modelId="{7195904F-7E0A-48D0-835C-B4B087F519B2}" type="presParOf" srcId="{B9C1BB87-439E-4487-A0B6-380A746DF50A}" destId="{E83654A7-E54D-4D75-94A7-45B1057D3732}" srcOrd="1" destOrd="0" presId="urn:microsoft.com/office/officeart/2016/7/layout/BasicLinearProcessNumbered"/>
    <dgm:cxn modelId="{E617B562-D94E-48DF-A328-4A000C441A32}" type="presParOf" srcId="{B9C1BB87-439E-4487-A0B6-380A746DF50A}" destId="{52AE79A2-8482-41A6-9379-807466BFA01A}" srcOrd="2" destOrd="0" presId="urn:microsoft.com/office/officeart/2016/7/layout/BasicLinearProcessNumbered"/>
    <dgm:cxn modelId="{7FA75F49-CB26-47EF-A73B-79ADBB004FDD}" type="presParOf" srcId="{B9C1BB87-439E-4487-A0B6-380A746DF50A}" destId="{CFE51EBE-1060-4524-B600-544060C3324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0B0EA-5003-4173-A737-30CED70629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6C8F5B-0D96-4326-9038-1A9EC2FAFA88}">
      <dgm:prSet/>
      <dgm:spPr/>
      <dgm:t>
        <a:bodyPr/>
        <a:lstStyle/>
        <a:p>
          <a:r>
            <a:rPr lang="en-US" b="1"/>
            <a:t>Obstacle Avoidance</a:t>
          </a:r>
          <a:r>
            <a:rPr lang="en-US"/>
            <a:t>: Truck detects and responds to obstacles.</a:t>
          </a:r>
        </a:p>
      </dgm:t>
    </dgm:pt>
    <dgm:pt modelId="{94D4242F-D83B-4694-A820-487A7817A71A}" type="parTrans" cxnId="{338FF23C-E211-4096-96AF-1C8ED26EDA78}">
      <dgm:prSet/>
      <dgm:spPr/>
      <dgm:t>
        <a:bodyPr/>
        <a:lstStyle/>
        <a:p>
          <a:endParaRPr lang="en-US"/>
        </a:p>
      </dgm:t>
    </dgm:pt>
    <dgm:pt modelId="{CF19DD53-2DF5-4CC2-AD40-F5DFC98632DB}" type="sibTrans" cxnId="{338FF23C-E211-4096-96AF-1C8ED26EDA78}">
      <dgm:prSet/>
      <dgm:spPr/>
      <dgm:t>
        <a:bodyPr/>
        <a:lstStyle/>
        <a:p>
          <a:endParaRPr lang="en-US"/>
        </a:p>
      </dgm:t>
    </dgm:pt>
    <dgm:pt modelId="{84AA3874-7C1E-49E7-8F67-F2206989159A}">
      <dgm:prSet/>
      <dgm:spPr/>
      <dgm:t>
        <a:bodyPr/>
        <a:lstStyle/>
        <a:p>
          <a:r>
            <a:rPr lang="en-US" b="1"/>
            <a:t>Lane Changing</a:t>
          </a:r>
          <a:r>
            <a:rPr lang="en-US"/>
            <a:t>: Checks lane availability and executes lane changes safely.</a:t>
          </a:r>
        </a:p>
      </dgm:t>
    </dgm:pt>
    <dgm:pt modelId="{5B879C4D-03E7-4B17-B3E3-BA03ECEC201A}" type="parTrans" cxnId="{E660A390-3B72-4BD6-BECE-027175CF6A73}">
      <dgm:prSet/>
      <dgm:spPr/>
      <dgm:t>
        <a:bodyPr/>
        <a:lstStyle/>
        <a:p>
          <a:endParaRPr lang="en-US"/>
        </a:p>
      </dgm:t>
    </dgm:pt>
    <dgm:pt modelId="{E81EA2A4-2F08-4E44-8F75-FD5FB1CC2924}" type="sibTrans" cxnId="{E660A390-3B72-4BD6-BECE-027175CF6A73}">
      <dgm:prSet/>
      <dgm:spPr/>
      <dgm:t>
        <a:bodyPr/>
        <a:lstStyle/>
        <a:p>
          <a:endParaRPr lang="en-US"/>
        </a:p>
      </dgm:t>
    </dgm:pt>
    <dgm:pt modelId="{3C392696-46CE-4563-B2DF-DA535E14C50C}">
      <dgm:prSet/>
      <dgm:spPr/>
      <dgm:t>
        <a:bodyPr/>
        <a:lstStyle/>
        <a:p>
          <a:r>
            <a:rPr lang="en-US" b="1"/>
            <a:t>System Integration</a:t>
          </a:r>
          <a:r>
            <a:rPr lang="en-US"/>
            <a:t>: Combines all scenarios into one cohesive model, ensuring dynamic responses.</a:t>
          </a:r>
        </a:p>
      </dgm:t>
    </dgm:pt>
    <dgm:pt modelId="{275E8AAE-0CA6-4F0F-9ED2-D4CA1EA5D71A}" type="parTrans" cxnId="{8EA1848A-FE05-4E02-8AA0-E8AD099A1EFA}">
      <dgm:prSet/>
      <dgm:spPr/>
      <dgm:t>
        <a:bodyPr/>
        <a:lstStyle/>
        <a:p>
          <a:endParaRPr lang="en-US"/>
        </a:p>
      </dgm:t>
    </dgm:pt>
    <dgm:pt modelId="{58AAA293-670F-47FD-852F-12AD449382EB}" type="sibTrans" cxnId="{8EA1848A-FE05-4E02-8AA0-E8AD099A1EFA}">
      <dgm:prSet/>
      <dgm:spPr/>
      <dgm:t>
        <a:bodyPr/>
        <a:lstStyle/>
        <a:p>
          <a:endParaRPr lang="en-US"/>
        </a:p>
      </dgm:t>
    </dgm:pt>
    <dgm:pt modelId="{BC45B080-A609-40BC-930B-0EC3A79FF3F6}" type="pres">
      <dgm:prSet presAssocID="{A660B0EA-5003-4173-A737-30CED70629C5}" presName="root" presStyleCnt="0">
        <dgm:presLayoutVars>
          <dgm:dir/>
          <dgm:resizeHandles val="exact"/>
        </dgm:presLayoutVars>
      </dgm:prSet>
      <dgm:spPr/>
    </dgm:pt>
    <dgm:pt modelId="{88C47234-09C6-4833-830A-BA640243BEB1}" type="pres">
      <dgm:prSet presAssocID="{AF6C8F5B-0D96-4326-9038-1A9EC2FAFA88}" presName="compNode" presStyleCnt="0"/>
      <dgm:spPr/>
    </dgm:pt>
    <dgm:pt modelId="{16D611E4-FD70-4C43-9EA1-718B91CB015D}" type="pres">
      <dgm:prSet presAssocID="{AF6C8F5B-0D96-4326-9038-1A9EC2FAFA88}" presName="bgRect" presStyleLbl="bgShp" presStyleIdx="0" presStyleCnt="3"/>
      <dgm:spPr/>
    </dgm:pt>
    <dgm:pt modelId="{CE94EC06-C3C6-4866-81F4-DCDC1091356C}" type="pres">
      <dgm:prSet presAssocID="{AF6C8F5B-0D96-4326-9038-1A9EC2FAFA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E5C311FD-8A1D-43E1-929A-F450748257B1}" type="pres">
      <dgm:prSet presAssocID="{AF6C8F5B-0D96-4326-9038-1A9EC2FAFA88}" presName="spaceRect" presStyleCnt="0"/>
      <dgm:spPr/>
    </dgm:pt>
    <dgm:pt modelId="{CC9718BF-ACE1-4D40-A163-FFCB1B623611}" type="pres">
      <dgm:prSet presAssocID="{AF6C8F5B-0D96-4326-9038-1A9EC2FAFA88}" presName="parTx" presStyleLbl="revTx" presStyleIdx="0" presStyleCnt="3">
        <dgm:presLayoutVars>
          <dgm:chMax val="0"/>
          <dgm:chPref val="0"/>
        </dgm:presLayoutVars>
      </dgm:prSet>
      <dgm:spPr/>
    </dgm:pt>
    <dgm:pt modelId="{CBDFE5F2-28AA-4A53-B14C-AA411F94C810}" type="pres">
      <dgm:prSet presAssocID="{CF19DD53-2DF5-4CC2-AD40-F5DFC98632DB}" presName="sibTrans" presStyleCnt="0"/>
      <dgm:spPr/>
    </dgm:pt>
    <dgm:pt modelId="{C87525F4-003A-4053-88E8-EC1207B24793}" type="pres">
      <dgm:prSet presAssocID="{84AA3874-7C1E-49E7-8F67-F2206989159A}" presName="compNode" presStyleCnt="0"/>
      <dgm:spPr/>
    </dgm:pt>
    <dgm:pt modelId="{299DF986-530B-435A-98D8-D374FBDCCE3C}" type="pres">
      <dgm:prSet presAssocID="{84AA3874-7C1E-49E7-8F67-F2206989159A}" presName="bgRect" presStyleLbl="bgShp" presStyleIdx="1" presStyleCnt="3"/>
      <dgm:spPr/>
    </dgm:pt>
    <dgm:pt modelId="{E077896C-001C-4A61-9CEC-88CE366F4D89}" type="pres">
      <dgm:prSet presAssocID="{84AA3874-7C1E-49E7-8F67-F220698915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1B232C9E-7B37-4C95-A578-068E5E789B2E}" type="pres">
      <dgm:prSet presAssocID="{84AA3874-7C1E-49E7-8F67-F2206989159A}" presName="spaceRect" presStyleCnt="0"/>
      <dgm:spPr/>
    </dgm:pt>
    <dgm:pt modelId="{8B17DEBA-A144-4D12-B19C-6D80673BC73A}" type="pres">
      <dgm:prSet presAssocID="{84AA3874-7C1E-49E7-8F67-F2206989159A}" presName="parTx" presStyleLbl="revTx" presStyleIdx="1" presStyleCnt="3">
        <dgm:presLayoutVars>
          <dgm:chMax val="0"/>
          <dgm:chPref val="0"/>
        </dgm:presLayoutVars>
      </dgm:prSet>
      <dgm:spPr/>
    </dgm:pt>
    <dgm:pt modelId="{74BD3855-6F18-4807-B937-FBD0F9620304}" type="pres">
      <dgm:prSet presAssocID="{E81EA2A4-2F08-4E44-8F75-FD5FB1CC2924}" presName="sibTrans" presStyleCnt="0"/>
      <dgm:spPr/>
    </dgm:pt>
    <dgm:pt modelId="{7788217E-C795-4AE8-9342-F83BA7803D46}" type="pres">
      <dgm:prSet presAssocID="{3C392696-46CE-4563-B2DF-DA535E14C50C}" presName="compNode" presStyleCnt="0"/>
      <dgm:spPr/>
    </dgm:pt>
    <dgm:pt modelId="{B55CA1B3-66AF-4461-838C-E39D6E769819}" type="pres">
      <dgm:prSet presAssocID="{3C392696-46CE-4563-B2DF-DA535E14C50C}" presName="bgRect" presStyleLbl="bgShp" presStyleIdx="2" presStyleCnt="3"/>
      <dgm:spPr/>
    </dgm:pt>
    <dgm:pt modelId="{60016A4F-BB92-4C4D-A4D1-FA8AB0D44D7B}" type="pres">
      <dgm:prSet presAssocID="{3C392696-46CE-4563-B2DF-DA535E14C5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2B349EF-ECEE-4347-8612-3B170DB37382}" type="pres">
      <dgm:prSet presAssocID="{3C392696-46CE-4563-B2DF-DA535E14C50C}" presName="spaceRect" presStyleCnt="0"/>
      <dgm:spPr/>
    </dgm:pt>
    <dgm:pt modelId="{3158A306-7261-44E6-83C7-3841F51B7992}" type="pres">
      <dgm:prSet presAssocID="{3C392696-46CE-4563-B2DF-DA535E14C5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BD6F0C-AA57-45AD-99B9-0655334A87A5}" type="presOf" srcId="{84AA3874-7C1E-49E7-8F67-F2206989159A}" destId="{8B17DEBA-A144-4D12-B19C-6D80673BC73A}" srcOrd="0" destOrd="0" presId="urn:microsoft.com/office/officeart/2018/2/layout/IconVerticalSolidList"/>
    <dgm:cxn modelId="{338FF23C-E211-4096-96AF-1C8ED26EDA78}" srcId="{A660B0EA-5003-4173-A737-30CED70629C5}" destId="{AF6C8F5B-0D96-4326-9038-1A9EC2FAFA88}" srcOrd="0" destOrd="0" parTransId="{94D4242F-D83B-4694-A820-487A7817A71A}" sibTransId="{CF19DD53-2DF5-4CC2-AD40-F5DFC98632DB}"/>
    <dgm:cxn modelId="{D87A8C43-8CF5-4D26-8BAC-02827155A0FA}" type="presOf" srcId="{3C392696-46CE-4563-B2DF-DA535E14C50C}" destId="{3158A306-7261-44E6-83C7-3841F51B7992}" srcOrd="0" destOrd="0" presId="urn:microsoft.com/office/officeart/2018/2/layout/IconVerticalSolidList"/>
    <dgm:cxn modelId="{8EA1848A-FE05-4E02-8AA0-E8AD099A1EFA}" srcId="{A660B0EA-5003-4173-A737-30CED70629C5}" destId="{3C392696-46CE-4563-B2DF-DA535E14C50C}" srcOrd="2" destOrd="0" parTransId="{275E8AAE-0CA6-4F0F-9ED2-D4CA1EA5D71A}" sibTransId="{58AAA293-670F-47FD-852F-12AD449382EB}"/>
    <dgm:cxn modelId="{E660A390-3B72-4BD6-BECE-027175CF6A73}" srcId="{A660B0EA-5003-4173-A737-30CED70629C5}" destId="{84AA3874-7C1E-49E7-8F67-F2206989159A}" srcOrd="1" destOrd="0" parTransId="{5B879C4D-03E7-4B17-B3E3-BA03ECEC201A}" sibTransId="{E81EA2A4-2F08-4E44-8F75-FD5FB1CC2924}"/>
    <dgm:cxn modelId="{348154A5-35A5-4E42-97B1-FBFE3B164F75}" type="presOf" srcId="{AF6C8F5B-0D96-4326-9038-1A9EC2FAFA88}" destId="{CC9718BF-ACE1-4D40-A163-FFCB1B623611}" srcOrd="0" destOrd="0" presId="urn:microsoft.com/office/officeart/2018/2/layout/IconVerticalSolidList"/>
    <dgm:cxn modelId="{EEEB4CD5-13CA-42A5-A6A0-DD4C18E7DF3E}" type="presOf" srcId="{A660B0EA-5003-4173-A737-30CED70629C5}" destId="{BC45B080-A609-40BC-930B-0EC3A79FF3F6}" srcOrd="0" destOrd="0" presId="urn:microsoft.com/office/officeart/2018/2/layout/IconVerticalSolidList"/>
    <dgm:cxn modelId="{8787051B-4855-4CE2-AECA-0458B3D6CE16}" type="presParOf" srcId="{BC45B080-A609-40BC-930B-0EC3A79FF3F6}" destId="{88C47234-09C6-4833-830A-BA640243BEB1}" srcOrd="0" destOrd="0" presId="urn:microsoft.com/office/officeart/2018/2/layout/IconVerticalSolidList"/>
    <dgm:cxn modelId="{F6C7F245-1F35-4141-87E5-0C33E2896079}" type="presParOf" srcId="{88C47234-09C6-4833-830A-BA640243BEB1}" destId="{16D611E4-FD70-4C43-9EA1-718B91CB015D}" srcOrd="0" destOrd="0" presId="urn:microsoft.com/office/officeart/2018/2/layout/IconVerticalSolidList"/>
    <dgm:cxn modelId="{D9EBE7B2-A577-4684-9782-B0DE84469623}" type="presParOf" srcId="{88C47234-09C6-4833-830A-BA640243BEB1}" destId="{CE94EC06-C3C6-4866-81F4-DCDC1091356C}" srcOrd="1" destOrd="0" presId="urn:microsoft.com/office/officeart/2018/2/layout/IconVerticalSolidList"/>
    <dgm:cxn modelId="{C0DFA397-5496-447C-83F0-A5F70F15C8DD}" type="presParOf" srcId="{88C47234-09C6-4833-830A-BA640243BEB1}" destId="{E5C311FD-8A1D-43E1-929A-F450748257B1}" srcOrd="2" destOrd="0" presId="urn:microsoft.com/office/officeart/2018/2/layout/IconVerticalSolidList"/>
    <dgm:cxn modelId="{DAAF230B-6D40-4D06-8B33-5B9A5F11E835}" type="presParOf" srcId="{88C47234-09C6-4833-830A-BA640243BEB1}" destId="{CC9718BF-ACE1-4D40-A163-FFCB1B623611}" srcOrd="3" destOrd="0" presId="urn:microsoft.com/office/officeart/2018/2/layout/IconVerticalSolidList"/>
    <dgm:cxn modelId="{0F473662-1DC6-45A2-A682-DE3425DECB41}" type="presParOf" srcId="{BC45B080-A609-40BC-930B-0EC3A79FF3F6}" destId="{CBDFE5F2-28AA-4A53-B14C-AA411F94C810}" srcOrd="1" destOrd="0" presId="urn:microsoft.com/office/officeart/2018/2/layout/IconVerticalSolidList"/>
    <dgm:cxn modelId="{D030DF66-5D1B-47A5-9278-84B3AE95ECA9}" type="presParOf" srcId="{BC45B080-A609-40BC-930B-0EC3A79FF3F6}" destId="{C87525F4-003A-4053-88E8-EC1207B24793}" srcOrd="2" destOrd="0" presId="urn:microsoft.com/office/officeart/2018/2/layout/IconVerticalSolidList"/>
    <dgm:cxn modelId="{44912CE4-3FA4-4D7A-B003-C4F564C93097}" type="presParOf" srcId="{C87525F4-003A-4053-88E8-EC1207B24793}" destId="{299DF986-530B-435A-98D8-D374FBDCCE3C}" srcOrd="0" destOrd="0" presId="urn:microsoft.com/office/officeart/2018/2/layout/IconVerticalSolidList"/>
    <dgm:cxn modelId="{7B43122A-2A31-4B21-A16F-F6B1E9779E48}" type="presParOf" srcId="{C87525F4-003A-4053-88E8-EC1207B24793}" destId="{E077896C-001C-4A61-9CEC-88CE366F4D89}" srcOrd="1" destOrd="0" presId="urn:microsoft.com/office/officeart/2018/2/layout/IconVerticalSolidList"/>
    <dgm:cxn modelId="{B169C4DA-48F9-438D-9CBC-7B798B944736}" type="presParOf" srcId="{C87525F4-003A-4053-88E8-EC1207B24793}" destId="{1B232C9E-7B37-4C95-A578-068E5E789B2E}" srcOrd="2" destOrd="0" presId="urn:microsoft.com/office/officeart/2018/2/layout/IconVerticalSolidList"/>
    <dgm:cxn modelId="{6DF1724B-E8E9-4B34-8847-AE1425878571}" type="presParOf" srcId="{C87525F4-003A-4053-88E8-EC1207B24793}" destId="{8B17DEBA-A144-4D12-B19C-6D80673BC73A}" srcOrd="3" destOrd="0" presId="urn:microsoft.com/office/officeart/2018/2/layout/IconVerticalSolidList"/>
    <dgm:cxn modelId="{A78DBFD9-316F-4410-B264-CC3E016E0934}" type="presParOf" srcId="{BC45B080-A609-40BC-930B-0EC3A79FF3F6}" destId="{74BD3855-6F18-4807-B937-FBD0F9620304}" srcOrd="3" destOrd="0" presId="urn:microsoft.com/office/officeart/2018/2/layout/IconVerticalSolidList"/>
    <dgm:cxn modelId="{EC13FA14-D274-4F7E-A27C-E04731FF966C}" type="presParOf" srcId="{BC45B080-A609-40BC-930B-0EC3A79FF3F6}" destId="{7788217E-C795-4AE8-9342-F83BA7803D46}" srcOrd="4" destOrd="0" presId="urn:microsoft.com/office/officeart/2018/2/layout/IconVerticalSolidList"/>
    <dgm:cxn modelId="{63027AD9-BA1B-47BC-B40F-81BEE27A62A9}" type="presParOf" srcId="{7788217E-C795-4AE8-9342-F83BA7803D46}" destId="{B55CA1B3-66AF-4461-838C-E39D6E769819}" srcOrd="0" destOrd="0" presId="urn:microsoft.com/office/officeart/2018/2/layout/IconVerticalSolidList"/>
    <dgm:cxn modelId="{38653C28-127B-4A64-AA87-0AC8C95019CD}" type="presParOf" srcId="{7788217E-C795-4AE8-9342-F83BA7803D46}" destId="{60016A4F-BB92-4C4D-A4D1-FA8AB0D44D7B}" srcOrd="1" destOrd="0" presId="urn:microsoft.com/office/officeart/2018/2/layout/IconVerticalSolidList"/>
    <dgm:cxn modelId="{980EDBCA-0826-4BA8-8258-BF2E538D6161}" type="presParOf" srcId="{7788217E-C795-4AE8-9342-F83BA7803D46}" destId="{A2B349EF-ECEE-4347-8612-3B170DB37382}" srcOrd="2" destOrd="0" presId="urn:microsoft.com/office/officeart/2018/2/layout/IconVerticalSolidList"/>
    <dgm:cxn modelId="{79178B46-4C7F-46B2-94DC-89AA3961B095}" type="presParOf" srcId="{7788217E-C795-4AE8-9342-F83BA7803D46}" destId="{3158A306-7261-44E6-83C7-3841F51B79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CA272-3EDE-4E13-9712-71F74E29E217}">
      <dsp:nvSpPr>
        <dsp:cNvPr id="0" name=""/>
        <dsp:cNvSpPr/>
      </dsp:nvSpPr>
      <dsp:spPr>
        <a:xfrm>
          <a:off x="0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Obstacle Avoidance:</a:t>
          </a:r>
          <a:r>
            <a:rPr lang="de-DE" sz="2200" kern="1200"/>
            <a:t> Detect and respond to obstacles.</a:t>
          </a:r>
          <a:endParaRPr lang="en-US" sz="2200" kern="1200"/>
        </a:p>
      </dsp:txBody>
      <dsp:txXfrm>
        <a:off x="0" y="1401973"/>
        <a:ext cx="3414946" cy="2213643"/>
      </dsp:txXfrm>
    </dsp:sp>
    <dsp:sp modelId="{1A4FE3F1-6112-44BC-B57D-29F5CC4387E3}">
      <dsp:nvSpPr>
        <dsp:cNvPr id="0" name=""/>
        <dsp:cNvSpPr/>
      </dsp:nvSpPr>
      <dsp:spPr>
        <a:xfrm>
          <a:off x="1154062" y="368940"/>
          <a:ext cx="1106821" cy="11068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6152" y="531030"/>
        <a:ext cx="782641" cy="782641"/>
      </dsp:txXfrm>
    </dsp:sp>
    <dsp:sp modelId="{FE86830E-7B3B-44B7-BE1E-2279E58C174D}">
      <dsp:nvSpPr>
        <dsp:cNvPr id="0" name=""/>
        <dsp:cNvSpPr/>
      </dsp:nvSpPr>
      <dsp:spPr>
        <a:xfrm>
          <a:off x="0" y="3689333"/>
          <a:ext cx="3414946" cy="72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78BAA-C577-4474-BA87-0BD389C76929}">
      <dsp:nvSpPr>
        <dsp:cNvPr id="0" name=""/>
        <dsp:cNvSpPr/>
      </dsp:nvSpPr>
      <dsp:spPr>
        <a:xfrm>
          <a:off x="3756441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Lane Changing and Steering:</a:t>
          </a:r>
          <a:r>
            <a:rPr lang="de-DE" sz="2200" kern="1200"/>
            <a:t> Manage lane changes and steering to prevent collisions.</a:t>
          </a:r>
          <a:endParaRPr lang="en-US" sz="2200" kern="1200"/>
        </a:p>
      </dsp:txBody>
      <dsp:txXfrm>
        <a:off x="3756441" y="1401973"/>
        <a:ext cx="3414946" cy="2213643"/>
      </dsp:txXfrm>
    </dsp:sp>
    <dsp:sp modelId="{D22D0A1B-C9C5-40A2-B93A-22DCF75C0965}">
      <dsp:nvSpPr>
        <dsp:cNvPr id="0" name=""/>
        <dsp:cNvSpPr/>
      </dsp:nvSpPr>
      <dsp:spPr>
        <a:xfrm>
          <a:off x="4910503" y="368940"/>
          <a:ext cx="1106821" cy="1106821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72593" y="531030"/>
        <a:ext cx="782641" cy="782641"/>
      </dsp:txXfrm>
    </dsp:sp>
    <dsp:sp modelId="{E73B4190-273A-42A6-AC12-F8AA9F167E53}">
      <dsp:nvSpPr>
        <dsp:cNvPr id="0" name=""/>
        <dsp:cNvSpPr/>
      </dsp:nvSpPr>
      <dsp:spPr>
        <a:xfrm>
          <a:off x="3756441" y="3689333"/>
          <a:ext cx="3414946" cy="72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1D27C-BAFE-4EA2-849B-1F9E02D572B3}">
      <dsp:nvSpPr>
        <dsp:cNvPr id="0" name=""/>
        <dsp:cNvSpPr/>
      </dsp:nvSpPr>
      <dsp:spPr>
        <a:xfrm>
          <a:off x="7512882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Environmental Model:</a:t>
          </a:r>
          <a:r>
            <a:rPr lang="de-DE" sz="2200" kern="1200"/>
            <a:t> Simulate system behavior in various environmental conditions.</a:t>
          </a:r>
          <a:endParaRPr lang="en-US" sz="2200" kern="1200"/>
        </a:p>
      </dsp:txBody>
      <dsp:txXfrm>
        <a:off x="7512882" y="1401973"/>
        <a:ext cx="3414946" cy="2213643"/>
      </dsp:txXfrm>
    </dsp:sp>
    <dsp:sp modelId="{E83654A7-E54D-4D75-94A7-45B1057D3732}">
      <dsp:nvSpPr>
        <dsp:cNvPr id="0" name=""/>
        <dsp:cNvSpPr/>
      </dsp:nvSpPr>
      <dsp:spPr>
        <a:xfrm>
          <a:off x="8666944" y="368940"/>
          <a:ext cx="1106821" cy="1106821"/>
        </a:xfrm>
        <a:prstGeom prst="ellips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29034" y="531030"/>
        <a:ext cx="782641" cy="782641"/>
      </dsp:txXfrm>
    </dsp:sp>
    <dsp:sp modelId="{52AE79A2-8482-41A6-9379-807466BFA01A}">
      <dsp:nvSpPr>
        <dsp:cNvPr id="0" name=""/>
        <dsp:cNvSpPr/>
      </dsp:nvSpPr>
      <dsp:spPr>
        <a:xfrm>
          <a:off x="7512882" y="3689333"/>
          <a:ext cx="3414946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611E4-FD70-4C43-9EA1-718B91CB015D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4EC06-C3C6-4866-81F4-DCDC1091356C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718BF-ACE1-4D40-A163-FFCB1B623611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Obstacle Avoidance</a:t>
          </a:r>
          <a:r>
            <a:rPr lang="en-US" sz="2200" kern="1200"/>
            <a:t>: Truck detects and responds to obstacles.</a:t>
          </a:r>
        </a:p>
      </dsp:txBody>
      <dsp:txXfrm>
        <a:off x="1844034" y="682"/>
        <a:ext cx="4401230" cy="1596566"/>
      </dsp:txXfrm>
    </dsp:sp>
    <dsp:sp modelId="{299DF986-530B-435A-98D8-D374FBDCCE3C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7896C-001C-4A61-9CEC-88CE366F4D89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7DEBA-A144-4D12-B19C-6D80673BC73A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Lane Changing</a:t>
          </a:r>
          <a:r>
            <a:rPr lang="en-US" sz="2200" kern="1200"/>
            <a:t>: Checks lane availability and executes lane changes safely.</a:t>
          </a:r>
        </a:p>
      </dsp:txBody>
      <dsp:txXfrm>
        <a:off x="1844034" y="1996390"/>
        <a:ext cx="4401230" cy="1596566"/>
      </dsp:txXfrm>
    </dsp:sp>
    <dsp:sp modelId="{B55CA1B3-66AF-4461-838C-E39D6E769819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16A4F-BB92-4C4D-A4D1-FA8AB0D44D7B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8A306-7261-44E6-83C7-3841F51B7992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System Integration</a:t>
          </a:r>
          <a:r>
            <a:rPr lang="en-US" sz="2200" kern="1200"/>
            <a:t>: Combines all scenarios into one cohesive model, ensuring dynamic responses.</a:t>
          </a: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CD59D-C72C-4429-9A71-6FCC49E298A9}" type="datetimeFigureOut">
              <a:rPr lang="en-GB" smtClean="0"/>
              <a:t>04/07/2024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62B7A-5FB3-4661-BC56-8B2E0B8DE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16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E9F7-66BB-8FCE-6F95-7D9B52AD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52B5-61B5-6D47-71CE-2396A9125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0F0-F843-C9EB-1CDA-F4F08DD4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B713-4A24-43F5-A14E-A417EDF872BC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2CFFB-6C07-787F-88B3-E4986B31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12BD-EC79-566A-9D7A-B7B3AEFD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3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5E28-8F0F-669D-C41B-483AA2D7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0464-5348-B0B0-BAE8-5546ADDE4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2DF8-A461-A04F-C157-E3578E80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3F9A-08C1-4F29-8111-00C4D89F4B7D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A674-3A2E-210D-CCF1-99375F66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F05B-EB87-E282-77B4-05DB6C12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6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99F9B-E0D2-2652-2B00-5AB051AFD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A45E3-95D0-3C86-145A-73D77C17F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CD254-B2FD-0A52-B8EB-61020352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8B53-879D-4B90-98A2-E14D9157B2F9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FB19-1851-7585-E567-8A8C08EA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2EAE-C10B-9223-E2F1-C190DFAD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2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0292-F541-0BFB-971D-82D6AB9C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5161-B5E4-6065-8D29-6F88732B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17B8-404E-8CF7-545C-CC2BAD54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BCFB-FC71-4F45-9B0D-C0EE93A00692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0FFBF-285A-E0F6-1E44-FE625213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7FF73-E82E-FAE9-1D25-B35B547E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3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DAFF-C3C5-307E-9694-CA57BBF7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1588-6305-826F-0E7D-36D1D95A5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D430A-168A-EE97-3AD6-512CA470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7616-1B22-416A-AFD6-308A8EE77281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66F2-E22E-9DF6-881E-4B24477F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0EC5F-961A-9493-2DAD-D0C483AD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5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EC23-FF1B-3353-E8DA-DAF48409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F937-D9AC-D137-79D9-6CE04CB4F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9158D-2711-2C17-A9EE-07A76ED56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BA868-23EA-061A-83C4-B9303235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245C-8091-4BEC-8D8C-56861B4F4E25}" type="datetime1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84B52-E74C-01C3-3EE7-83D1345D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6537E-4ACF-11C3-E48C-B9D70724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2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35E6-EDF7-F8DF-AF8E-54188ECC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83C0-AF6C-B77A-5887-2F2C544EE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0F11-8B29-0290-2C7B-E099A93A8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ECBE3-7314-11D1-0B85-F44DD71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CEF33-66F6-B649-DA7A-DBF7414F7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E6285-39F7-24C8-537F-2B630491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07DD-4B84-4424-956E-534ED988B1E3}" type="datetime1">
              <a:rPr lang="en-GB" smtClean="0"/>
              <a:t>04/07/2024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68DEE-9D1E-45E7-CE11-1579D5E1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E1DD0-5D8A-2C50-A2E3-6346D966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1AEA-1264-672B-0B4B-AD938AA2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412BA-01A1-3E2E-6950-A546DD09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F34A-8679-4C75-A25E-5BEFDE4DAA63}" type="datetime1">
              <a:rPr lang="en-GB" smtClean="0"/>
              <a:t>04/07/2024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0CD6C-C945-636B-71D7-B00D288C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C1B5-19C1-75A9-AC36-178C6263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75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03C8F-4128-94D6-016D-615F381D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8333-D06F-49D1-8F57-9F40E6AF28F5}" type="datetime1">
              <a:rPr lang="en-GB" smtClean="0"/>
              <a:t>04/07/2024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AC72B-FB3E-6F93-F039-5976C796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19BA0-488D-9F94-BA97-8FFCFB5C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3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4903-DFD2-E36D-4F47-AB7C8459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2B72-52AA-2EA5-72D0-5565104A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F3A27-FED3-ADB3-0E15-1B29635C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5DFB2-8EF5-A720-2A62-DE86E485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A180-F2C7-4BF6-8D40-A5AEF060DD63}" type="datetime1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F765D-E010-4F6B-589F-4044F2D7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126C8-A4AC-3D9F-BB09-689378D1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8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2DA5-68B7-2D73-33F9-354B91DA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4CCB2-F670-1773-BD04-873174D59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8552-C05E-551C-8042-0112D01EE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5C28B-035F-3466-BAB8-6F5D6E90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68E3-CC5F-406A-AC5B-9CB6B36C0673}" type="datetime1">
              <a:rPr lang="en-GB" smtClean="0"/>
              <a:t>04/07/2024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9BE4F-CC02-609B-EAFC-F3B1E625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DEF88-6B46-3365-80D9-2ADB4E28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67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45641-C0DC-CEF2-71DF-E871F31F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4517-2C52-07E7-D1D3-8A7485BF8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6C81-9E53-A293-F197-04BC01A4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0D51E-2FAB-4B4E-BBD3-653FB4270F2D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3F06-FFC5-E9DE-7861-30CAE2A1A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E86D0-5592-0FD2-43D8-B14E4195F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5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tits.2016.254850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1F928-2DBB-2ACE-D250-EA436ECB3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Truck Platooning</a:t>
            </a:r>
            <a:b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Autonomous Systems A Lab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ad with cars and a gas station&#10;&#10;Description automatically generated">
            <a:extLst>
              <a:ext uri="{FF2B5EF4-FFF2-40B4-BE49-F238E27FC236}">
                <a16:creationId xmlns:a16="http://schemas.microsoft.com/office/drawing/2014/main" id="{7649050B-5497-5241-817D-6031ADD8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5896244" cy="39136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CC55487-078E-108C-DBAD-9D6D75A2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(Group B)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Jasmeet Singh Matta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Moshiour</a:t>
            </a: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Rahman Prince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Shihab Ud Doula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D142-86C1-099A-B9DA-F01743CE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49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08BF-695F-B370-7D1D-57E8FB74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3" y="2474815"/>
            <a:ext cx="2859157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Obstacle Avoidance 1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CB0A55-4093-3801-DE9E-12A53C251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2" y="111456"/>
            <a:ext cx="9296672" cy="65204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0318C-AA3E-2B82-3470-7E3717B2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291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787C-CE3B-F543-10D1-B149E689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GB" dirty="0"/>
              <a:t>Obstacle Avoidance 2</a:t>
            </a:r>
          </a:p>
        </p:txBody>
      </p:sp>
      <p:pic>
        <p:nvPicPr>
          <p:cNvPr id="5" name="Content Placeholder 4" descr="A diagram of a triangl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077F831-590C-4FA2-3BAA-BEF884CC4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5" y="1950235"/>
            <a:ext cx="11656889" cy="392379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D0E1-DAE9-04F4-3FA4-AB6ED48F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39470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C258-6D20-8639-5FB3-DA81D17E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3019834"/>
            <a:ext cx="3782435" cy="1325563"/>
          </a:xfrm>
        </p:spPr>
        <p:txBody>
          <a:bodyPr/>
          <a:lstStyle/>
          <a:p>
            <a:r>
              <a:rPr lang="de-DE" dirty="0"/>
              <a:t>Lane Changing &amp; Steering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E1AB5A-D280-5502-0DA8-E2E1B6805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06" y="265579"/>
            <a:ext cx="5499655" cy="632684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00BEF-28DF-A8F2-694A-D0F6CF52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3749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73DF-2A49-4F19-314D-F1ECF1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2839969"/>
            <a:ext cx="3087757" cy="1325563"/>
          </a:xfrm>
        </p:spPr>
        <p:txBody>
          <a:bodyPr/>
          <a:lstStyle/>
          <a:p>
            <a:r>
              <a:rPr lang="de-DE" dirty="0"/>
              <a:t>System Model</a:t>
            </a:r>
            <a:endParaRPr lang="en-GB" dirty="0"/>
          </a:p>
        </p:txBody>
      </p:sp>
      <p:pic>
        <p:nvPicPr>
          <p:cNvPr id="5" name="Content Placeholder 4" descr="A collage of a computer screen&#10;&#10;Description automatically generated">
            <a:extLst>
              <a:ext uri="{FF2B5EF4-FFF2-40B4-BE49-F238E27FC236}">
                <a16:creationId xmlns:a16="http://schemas.microsoft.com/office/drawing/2014/main" id="{5DC29DAC-046A-3D35-C528-017081BA4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58" y="349945"/>
            <a:ext cx="9896442" cy="59117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11239-536F-5FB5-80AF-42BFBCFE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43291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859F-8005-44D1-0AAF-88186F0B8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Combined Model</a:t>
            </a:r>
          </a:p>
        </p:txBody>
      </p:sp>
      <p:pic>
        <p:nvPicPr>
          <p:cNvPr id="4" name="upaal">
            <a:hlinkClick r:id="" action="ppaction://media"/>
            <a:extLst>
              <a:ext uri="{FF2B5EF4-FFF2-40B4-BE49-F238E27FC236}">
                <a16:creationId xmlns:a16="http://schemas.microsoft.com/office/drawing/2014/main" id="{1BFA6199-8826-6FDA-2DB4-00D9C014F4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66643"/>
            <a:ext cx="10515600" cy="555897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10A64-FC10-57E0-9B9B-78ECEB8B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1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 fontScale="90000"/>
          </a:bodyPr>
          <a:lstStyle/>
          <a:p>
            <a:r>
              <a:rPr lang="en-US" sz="3200" dirty="0"/>
              <a:t>Decision Making with Machine Learning (Logistic Regression)</a:t>
            </a:r>
            <a:endParaRPr lang="en-GB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BAFA-5B3C-01E1-F7AE-333BC461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349496" cy="40690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Leader Vehicle Determination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Implemented a logistic regression using Scikit-learn.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Parameters:</a:t>
            </a:r>
            <a:r>
              <a:rPr lang="en-US" sz="2000" dirty="0"/>
              <a:t> Years of experience, Aerodynamic Score, Technological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Training:</a:t>
            </a:r>
            <a:r>
              <a:rPr lang="en-US" sz="2000" dirty="0"/>
              <a:t> Splitting a dataset into training and testing data, creating a logistic regression model, and then fitting that model to the training data.</a:t>
            </a:r>
            <a:endParaRPr lang="en-GB" sz="2000" dirty="0"/>
          </a:p>
        </p:txBody>
      </p:sp>
      <p:pic>
        <p:nvPicPr>
          <p:cNvPr id="13" name="Picture 12" descr="Top view of cubes connected with black lines">
            <a:extLst>
              <a:ext uri="{FF2B5EF4-FFF2-40B4-BE49-F238E27FC236}">
                <a16:creationId xmlns:a16="http://schemas.microsoft.com/office/drawing/2014/main" id="{22F3A079-E337-4989-CA20-63FF0BA4D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4" r="92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E73-19A3-530A-828E-4417F75A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5869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4" y="1124391"/>
            <a:ext cx="6711820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Machine Learning Implementation</a:t>
            </a:r>
            <a:endParaRPr lang="en-GB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AF2BE7-FE72-4253-85EE-5CB6BD4743CF}"/>
              </a:ext>
            </a:extLst>
          </p:cNvPr>
          <p:cNvSpPr txBox="1">
            <a:spLocks/>
          </p:cNvSpPr>
          <p:nvPr/>
        </p:nvSpPr>
        <p:spPr>
          <a:xfrm>
            <a:off x="7669037" y="1805228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016DCE-899C-4A1F-9F4F-E8EE2856C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0" y="1833220"/>
            <a:ext cx="3781505" cy="4351338"/>
          </a:xfrm>
        </p:spPr>
      </p:pic>
      <p:pic>
        <p:nvPicPr>
          <p:cNvPr id="22" name="Graphic 21" descr="Chevron arrows">
            <a:extLst>
              <a:ext uri="{FF2B5EF4-FFF2-40B4-BE49-F238E27FC236}">
                <a16:creationId xmlns:a16="http://schemas.microsoft.com/office/drawing/2014/main" id="{06EFBBDB-08B9-4F83-A914-23D50EDCB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1585" y="1711209"/>
            <a:ext cx="746449" cy="554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A707C1-CE69-4533-B6AF-1528E1B629BD}"/>
              </a:ext>
            </a:extLst>
          </p:cNvPr>
          <p:cNvSpPr txBox="1"/>
          <p:nvPr/>
        </p:nvSpPr>
        <p:spPr>
          <a:xfrm>
            <a:off x="7669037" y="1665297"/>
            <a:ext cx="444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1C4EFD-FABB-4451-80E5-6A1549CBDD99}"/>
              </a:ext>
            </a:extLst>
          </p:cNvPr>
          <p:cNvSpPr txBox="1"/>
          <p:nvPr/>
        </p:nvSpPr>
        <p:spPr>
          <a:xfrm>
            <a:off x="7353300" y="3177241"/>
            <a:ext cx="4905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years_of_experience</a:t>
            </a:r>
            <a:r>
              <a:rPr lang="en-US" dirty="0"/>
              <a:t> = (0, 20)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aerodynamics_score</a:t>
            </a:r>
            <a:r>
              <a:rPr lang="de-DE" dirty="0"/>
              <a:t> = (5, 50)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/>
              <a:t>technological_score</a:t>
            </a:r>
            <a:r>
              <a:rPr lang="de-DE" dirty="0"/>
              <a:t> = (1, 10)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/>
              <a:t> 5000 </a:t>
            </a:r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845A2-5BA0-FA3C-93CC-8E44CB6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3988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7561"/>
            <a:ext cx="6819900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Data  Preparation</a:t>
            </a: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1349D-91F7-43CE-810E-42AB44F5B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42887"/>
            <a:ext cx="6134813" cy="4386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CA011-522E-4434-B542-002D5ECEEBB1}"/>
              </a:ext>
            </a:extLst>
          </p:cNvPr>
          <p:cNvSpPr txBox="1"/>
          <p:nvPr/>
        </p:nvSpPr>
        <p:spPr>
          <a:xfrm>
            <a:off x="7239000" y="2088366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Score = 𝑤1 ∙ 𝐴 + 𝑤2 ∙ 𝐵 + 𝑤3 ∙ 𝐶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56FA3-6C53-4868-A75E-6B02DE17E08C}"/>
              </a:ext>
            </a:extLst>
          </p:cNvPr>
          <p:cNvSpPr txBox="1"/>
          <p:nvPr/>
        </p:nvSpPr>
        <p:spPr>
          <a:xfrm>
            <a:off x="7362825" y="2705101"/>
            <a:ext cx="43624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𝑤1= 5; 𝑤2 = 10; 𝑤3 = 7;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A= years of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 = aerodynamics score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 = technological score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3899D-BEBC-4F18-AA57-B0494088C33C}"/>
              </a:ext>
            </a:extLst>
          </p:cNvPr>
          <p:cNvSpPr txBox="1"/>
          <p:nvPr/>
        </p:nvSpPr>
        <p:spPr>
          <a:xfrm>
            <a:off x="7362824" y="4248150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score &gt; 450 : leader = True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12FF8-C54E-434B-4C79-B8186645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4318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795337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Model Training</a:t>
            </a:r>
            <a:endParaRPr lang="en-GB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472FA-B316-47B5-A9D6-B695D5205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2966"/>
            <a:ext cx="10617906" cy="27316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24A9A-0D96-0860-BB8D-C64E1EC2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6779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795337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Leader Selection</a:t>
            </a:r>
            <a:endParaRPr lang="en-GB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3B024-C021-48B4-984C-3DDCB9ACA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8" y="1839271"/>
            <a:ext cx="10153380" cy="46680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E317E-23F8-CBE4-513D-EF434031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56468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E329C-2610-F9F0-5A45-63AAC6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568FA-C338-4119-4C12-57D0320B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128"/>
            <a:ext cx="3990968" cy="4272681"/>
          </a:xfrm>
        </p:spPr>
        <p:txBody>
          <a:bodyPr>
            <a:normAutofit/>
          </a:bodyPr>
          <a:lstStyle/>
          <a:p>
            <a:r>
              <a:rPr lang="en-US" sz="2000" b="1" dirty="0"/>
              <a:t>Truck platooning: </a:t>
            </a:r>
            <a:r>
              <a:rPr lang="en-US" sz="2000" dirty="0"/>
              <a:t>This technique involves multiple trucks driving in close formation, coordinated through communication systems.</a:t>
            </a:r>
          </a:p>
          <a:p>
            <a:endParaRPr lang="en-US" sz="2000" dirty="0"/>
          </a:p>
          <a:p>
            <a:r>
              <a:rPr lang="en-US" sz="2000" b="1" dirty="0"/>
              <a:t>Project Goal:</a:t>
            </a:r>
            <a:r>
              <a:rPr lang="en-US" sz="2000" dirty="0"/>
              <a:t> Model, simulate and validate truck platooning scenarios to improve fuel efficiency, safety, and traffic flow.</a:t>
            </a:r>
            <a:endParaRPr lang="en-GB" sz="2000" dirty="0"/>
          </a:p>
        </p:txBody>
      </p:sp>
      <p:pic>
        <p:nvPicPr>
          <p:cNvPr id="7" name="Picture 6" descr="A truck driving on the road&#10;&#10;Description automatically generated">
            <a:extLst>
              <a:ext uri="{FF2B5EF4-FFF2-40B4-BE49-F238E27FC236}">
                <a16:creationId xmlns:a16="http://schemas.microsoft.com/office/drawing/2014/main" id="{880A87BA-0794-738C-6FFF-42F52359C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70" b="2"/>
          <a:stretch/>
        </p:blipFill>
        <p:spPr>
          <a:xfrm>
            <a:off x="5191130" y="1657402"/>
            <a:ext cx="6162670" cy="4272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931E0-1AEE-1841-6F31-72D1F799CC50}"/>
              </a:ext>
            </a:extLst>
          </p:cNvPr>
          <p:cNvSpPr txBox="1"/>
          <p:nvPr/>
        </p:nvSpPr>
        <p:spPr>
          <a:xfrm>
            <a:off x="7046976" y="6060686"/>
            <a:ext cx="4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1: Truck Platooning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8FEA6-EAB1-2D0B-1D24-AECB8E88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907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ADC14-06EC-FAAE-5E13-3971693E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 fontScale="90000"/>
          </a:bodyPr>
          <a:lstStyle/>
          <a:p>
            <a:r>
              <a:rPr lang="de-DE" sz="3700" dirty="0"/>
              <a:t>Simulation Environment (Python) need update</a:t>
            </a:r>
            <a:endParaRPr lang="en-GB" sz="3700" dirty="0"/>
          </a:p>
        </p:txBody>
      </p:sp>
      <p:pic>
        <p:nvPicPr>
          <p:cNvPr id="15" name="Picture 14" descr="Computer script on a screen">
            <a:extLst>
              <a:ext uri="{FF2B5EF4-FFF2-40B4-BE49-F238E27FC236}">
                <a16:creationId xmlns:a16="http://schemas.microsoft.com/office/drawing/2014/main" id="{BAB8A5AC-4B3F-EBA3-3A3C-E16199868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40219" b="-2"/>
          <a:stretch/>
        </p:blipFill>
        <p:spPr>
          <a:xfrm>
            <a:off x="0" y="0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2404-14EE-B1BB-156F-5E0E973F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Development</a:t>
            </a:r>
            <a:r>
              <a:rPr lang="en-US" sz="2000" dirty="0"/>
              <a:t>: Built a simulation environment to test scenarios and the learning algorithm.</a:t>
            </a:r>
          </a:p>
          <a:p>
            <a:r>
              <a:rPr lang="en-US" sz="2000" b="1" dirty="0"/>
              <a:t>Integration</a:t>
            </a:r>
            <a:r>
              <a:rPr lang="en-US" sz="2000" dirty="0"/>
              <a:t>: Ensured synchronization of scenarios and the learning algorithm.</a:t>
            </a:r>
          </a:p>
          <a:p>
            <a:r>
              <a:rPr lang="en-US" sz="2000" b="1" dirty="0"/>
              <a:t>Tools</a:t>
            </a:r>
            <a:r>
              <a:rPr lang="en-US" sz="2000" dirty="0"/>
              <a:t>: Implemented in Python for real-time data processing.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D6C2-CB84-08C2-110D-DD2F4D54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47000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Video/code snippet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937D-8E35-99AA-8B84-C63BBA72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E9F5-D61C-47D6-1A96-FB35549A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37475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02D8D-F3AC-1AE9-FE67-BA1A1803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Conclusion and Future Work</a:t>
            </a:r>
          </a:p>
        </p:txBody>
      </p:sp>
      <p:pic>
        <p:nvPicPr>
          <p:cNvPr id="17" name="Picture 16" descr="Abstract background of data">
            <a:extLst>
              <a:ext uri="{FF2B5EF4-FFF2-40B4-BE49-F238E27FC236}">
                <a16:creationId xmlns:a16="http://schemas.microsoft.com/office/drawing/2014/main" id="{7D1CD56E-D7C9-6D02-49A2-06E41C17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91" r="29209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26A4-10AC-8FEB-B7C2-1280C5E8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Modeled and simulated key truck platooning scenarios</a:t>
            </a:r>
          </a:p>
          <a:p>
            <a:r>
              <a:rPr lang="en-US" sz="2000" dirty="0"/>
              <a:t>Demonstrated integration of UML, UPPAAL, and Python.</a:t>
            </a:r>
          </a:p>
          <a:p>
            <a:endParaRPr lang="en-US" sz="2000" dirty="0"/>
          </a:p>
          <a:p>
            <a:r>
              <a:rPr lang="en-US" sz="2000" b="1" dirty="0"/>
              <a:t>Future Work:</a:t>
            </a:r>
            <a:r>
              <a:rPr lang="en-US" sz="2000" dirty="0"/>
              <a:t> Potential improvements include enhancing the learning algorithm and expanding the simulation environment.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A33B2-714F-2D05-9C29-1B27A04D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313211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ED64-E1B0-162C-AB00-F01F389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BE01-17DC-4F08-59D5-6ACEF354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Milford, M. (2017, November 20). Coming soon to a highway near you—truck platooning. The Conversation. https://phys.org/news/2017-11-highway-youtruck-platooning.html </a:t>
            </a:r>
          </a:p>
          <a:p>
            <a:r>
              <a:rPr lang="en-US" sz="1800" dirty="0"/>
              <a:t>Truck platooning. (n.d.). Rapp AG. https://www.rapp.ch/de/stories/truck-platooning</a:t>
            </a:r>
          </a:p>
          <a:p>
            <a:r>
              <a:rPr lang="en-US" sz="1800" dirty="0"/>
              <a:t>Designing and Scheduling Cost-Efficient Tours by Using the Concept of Truck Platooning - Scientific Figure on ResearchGate. Available from: https://www.researchgate.net/figure/Basic-mechanisms-behind-the-concept-of-truck-platooning-based-on-Alam-2014-and-Janssen_fig1_338410373 [accessed 4 Jul, 2024]</a:t>
            </a:r>
          </a:p>
          <a:p>
            <a:r>
              <a:rPr lang="en-US" sz="1800" dirty="0"/>
              <a:t>Deng, Q. (2016). A General Simulation Framework for Modeling and Analysis of Heavy-Duty Vehicle Platooning. IEEE Transactions on Intelligent Transportation Systems, 17(11), 3252–3262. </a:t>
            </a:r>
            <a:r>
              <a:rPr lang="en-US" sz="1800" dirty="0">
                <a:hlinkClick r:id="rId2"/>
              </a:rPr>
              <a:t>https://doi.org/10.1109/tits.2016.2548502</a:t>
            </a:r>
            <a:endParaRPr lang="en-US" sz="1800" dirty="0"/>
          </a:p>
          <a:p>
            <a:r>
              <a:rPr lang="en-US" sz="1800" dirty="0"/>
              <a:t>Duan, D. (2017, November 23). Truck Platooning: the band of Semi-Trailers. </a:t>
            </a:r>
            <a:r>
              <a:rPr lang="en-US" sz="1800" dirty="0" err="1"/>
              <a:t>Labroots</a:t>
            </a:r>
            <a:r>
              <a:rPr lang="en-US" sz="1800" dirty="0"/>
              <a:t>. https://www.labroots.com/trending/chemistry-and-physics/7405/band-semi-trailers-truck-platooning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8C5A-7A4E-CF33-7A23-97F8DFB8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071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263A233-A4F3-3D34-46F2-13C09841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90D6C-A49C-5B94-5939-CCCFE566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0F119-52E5-F53A-1799-A0FB121A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1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86A2F-5FD1-829A-B895-1F05593C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10616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000" dirty="0"/>
              <a:t>Motivation &amp; Objective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8524-71B1-7938-E4AC-CDA8AFE3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33088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600" b="1" dirty="0"/>
              <a:t>Motivation:</a:t>
            </a:r>
          </a:p>
          <a:p>
            <a:r>
              <a:rPr lang="en-GB" sz="1600" dirty="0"/>
              <a:t>Safety: Reduces accidents.</a:t>
            </a:r>
          </a:p>
          <a:p>
            <a:r>
              <a:rPr lang="en-GB" sz="1600" dirty="0"/>
              <a:t>Efficiency: Lowers fuel consumption.</a:t>
            </a:r>
          </a:p>
          <a:p>
            <a:r>
              <a:rPr lang="en-GB" sz="1600" dirty="0"/>
              <a:t>Traffic Flow: Optimizes road usage.</a:t>
            </a:r>
          </a:p>
          <a:p>
            <a:endParaRPr lang="en-GB" sz="1600" b="1" dirty="0"/>
          </a:p>
          <a:p>
            <a:pPr marL="0" indent="0">
              <a:buNone/>
            </a:pPr>
            <a:r>
              <a:rPr lang="en-US" sz="1600" b="1" dirty="0"/>
              <a:t>Objectives: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 </a:t>
            </a:r>
            <a:r>
              <a:rPr lang="en-US" sz="1600" dirty="0"/>
              <a:t>Model critical driving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 system robustness and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Integrate advanced modelling and real-time data processing.</a:t>
            </a:r>
          </a:p>
          <a:p>
            <a:endParaRPr lang="en-GB" sz="1600" dirty="0"/>
          </a:p>
          <a:p>
            <a:endParaRPr lang="en-GB" sz="1600" b="1" dirty="0"/>
          </a:p>
        </p:txBody>
      </p:sp>
      <p:pic>
        <p:nvPicPr>
          <p:cNvPr id="8" name="Picture 7" descr="A long shot of several trucks&#10;&#10;Description automatically generated">
            <a:extLst>
              <a:ext uri="{FF2B5EF4-FFF2-40B4-BE49-F238E27FC236}">
                <a16:creationId xmlns:a16="http://schemas.microsoft.com/office/drawing/2014/main" id="{B6F7D40F-2842-9231-A5FD-7693F2582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r="3577" b="2"/>
          <a:stretch/>
        </p:blipFill>
        <p:spPr>
          <a:xfrm>
            <a:off x="4690872" y="1170152"/>
            <a:ext cx="6903720" cy="47864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AFAF43-5588-9272-E738-5812DEE53BD3}"/>
              </a:ext>
            </a:extLst>
          </p:cNvPr>
          <p:cNvSpPr txBox="1">
            <a:spLocks/>
          </p:cNvSpPr>
          <p:nvPr/>
        </p:nvSpPr>
        <p:spPr>
          <a:xfrm>
            <a:off x="8390603" y="3429000"/>
            <a:ext cx="3200675" cy="296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F9B00-8352-5514-E409-D977966950A2}"/>
              </a:ext>
            </a:extLst>
          </p:cNvPr>
          <p:cNvSpPr txBox="1"/>
          <p:nvPr/>
        </p:nvSpPr>
        <p:spPr>
          <a:xfrm>
            <a:off x="6096000" y="5990438"/>
            <a:ext cx="478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2: </a:t>
            </a:r>
            <a:r>
              <a:rPr lang="en-US" dirty="0"/>
              <a:t>How does truck platooning work?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2E83C3-B742-C51E-E542-64D61FAA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4151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B2A30-F477-B57E-4141-6AF8D584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Identifying Key Scenarios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33A92B-29A7-F2BE-AA25-29D7A375D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3727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52346-2E3A-8334-3A23-EC447508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0614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BD106-EEE5-4CF8-DBB5-19895CAD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System Design with UML Diagrams</a:t>
            </a:r>
            <a:endParaRPr lang="en-GB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5B8B-E561-5826-5C13-A5FCEE8B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Requirement Diagram:</a:t>
            </a:r>
          </a:p>
          <a:p>
            <a:r>
              <a:rPr lang="en-US" sz="2200" dirty="0"/>
              <a:t>Illustrates system components</a:t>
            </a:r>
          </a:p>
          <a:p>
            <a:r>
              <a:rPr lang="en-US" sz="2200" dirty="0"/>
              <a:t>Including vehicles</a:t>
            </a:r>
          </a:p>
          <a:p>
            <a:r>
              <a:rPr lang="en-US" sz="2200" dirty="0"/>
              <a:t>Central hub &amp; environment.</a:t>
            </a:r>
            <a:endParaRPr lang="en-GB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979D84-B0D9-97C4-CA9F-FF3E1763F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1"/>
          <a:stretch/>
        </p:blipFill>
        <p:spPr>
          <a:xfrm>
            <a:off x="37795" y="639520"/>
            <a:ext cx="12019175" cy="5742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8A621-E2C0-EE18-7B68-F2EBB2FA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18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A940-78C0-DFBA-E4E5-5FE3138B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084" cy="1325563"/>
          </a:xfrm>
        </p:spPr>
        <p:txBody>
          <a:bodyPr/>
          <a:lstStyle/>
          <a:p>
            <a:r>
              <a:rPr lang="en-GB" dirty="0"/>
              <a:t>Sequence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9173C-0083-A1BE-9D34-E02012B9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5951" cy="4351338"/>
          </a:xfrm>
        </p:spPr>
        <p:txBody>
          <a:bodyPr/>
          <a:lstStyle/>
          <a:p>
            <a:r>
              <a:rPr lang="en-GB" b="1" dirty="0"/>
              <a:t>Obstacle Avoidance</a:t>
            </a:r>
            <a:r>
              <a:rPr lang="en-GB" dirty="0"/>
              <a:t>: </a:t>
            </a:r>
            <a:r>
              <a:rPr lang="en-US" dirty="0"/>
              <a:t>System diagnostics and handling of obstacles.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3DE32E-2231-5E8D-876D-198ADE30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06" y="833994"/>
            <a:ext cx="6905625" cy="4657725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F488F373-4A50-DC31-87AC-52695BDF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43"/>
            <a:ext cx="4011135" cy="6188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C3CBD-1151-CA1F-D7BA-0C1107C94CBF}"/>
              </a:ext>
            </a:extLst>
          </p:cNvPr>
          <p:cNvSpPr txBox="1"/>
          <p:nvPr/>
        </p:nvSpPr>
        <p:spPr>
          <a:xfrm flipH="1">
            <a:off x="5946362" y="5919850"/>
            <a:ext cx="401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4: System Malfunction 2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84645-D570-AFE9-1B36-6E140F4787C1}"/>
              </a:ext>
            </a:extLst>
          </p:cNvPr>
          <p:cNvSpPr txBox="1"/>
          <p:nvPr/>
        </p:nvSpPr>
        <p:spPr>
          <a:xfrm flipH="1">
            <a:off x="1314143" y="6359034"/>
            <a:ext cx="274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3: System Malfunction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D425-21CE-3F52-7DB2-EF434AB5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64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9B0A-5891-072D-867F-77175402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658761"/>
            <a:ext cx="4001729" cy="2851355"/>
          </a:xfrm>
        </p:spPr>
        <p:txBody>
          <a:bodyPr/>
          <a:lstStyle/>
          <a:p>
            <a:r>
              <a:rPr lang="en-US" b="1" dirty="0"/>
              <a:t>Lane Changing:</a:t>
            </a:r>
            <a:r>
              <a:rPr lang="en-US" dirty="0"/>
              <a:t> Process for lane change requests and system responses.</a:t>
            </a:r>
            <a:endParaRPr lang="en-GB" dirty="0"/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E277D9A7-BF38-76C0-5200-60185B39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2" y="389107"/>
            <a:ext cx="6954907" cy="6079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9E6E2-38F5-8F9B-4361-A001114F7523}"/>
              </a:ext>
            </a:extLst>
          </p:cNvPr>
          <p:cNvSpPr txBox="1"/>
          <p:nvPr/>
        </p:nvSpPr>
        <p:spPr>
          <a:xfrm flipH="1">
            <a:off x="7303462" y="6161116"/>
            <a:ext cx="344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5: Lane Changing &amp; Steering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E4CE0-3B0E-6691-4DAD-97FE495A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779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5A6C-5285-CBE0-7E28-28229A7A1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1791" cy="4351338"/>
          </a:xfrm>
        </p:spPr>
        <p:txBody>
          <a:bodyPr/>
          <a:lstStyle/>
          <a:p>
            <a:r>
              <a:rPr lang="en-US" b="1" dirty="0"/>
              <a:t>Environmental Model:</a:t>
            </a:r>
            <a:r>
              <a:rPr lang="en-US" dirty="0"/>
              <a:t> Response to lost connections and emergencies.</a:t>
            </a:r>
            <a:endParaRPr lang="en-GB" dirty="0"/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0A573890-27F8-BD12-0CFF-68E6BF60D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91" y="635052"/>
            <a:ext cx="7104596" cy="5735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4404C-AF62-4C5C-092E-0706E631FA09}"/>
              </a:ext>
            </a:extLst>
          </p:cNvPr>
          <p:cNvSpPr txBox="1"/>
          <p:nvPr/>
        </p:nvSpPr>
        <p:spPr>
          <a:xfrm flipH="1">
            <a:off x="7138870" y="6453724"/>
            <a:ext cx="344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5: Emergency </a:t>
            </a:r>
            <a:r>
              <a:rPr lang="en-GB" sz="1400" dirty="0" err="1"/>
              <a:t>Handleing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7174-ED69-6254-AB03-7825F721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97295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54DD8-8BCF-6C64-FA92-2F8845F1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de-DE" sz="6800"/>
              <a:t>Modeling Scenarios with UPPAAL</a:t>
            </a:r>
            <a:endParaRPr lang="en-GB" sz="6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820D1F-A213-650A-6FB3-E6ECCBFD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7942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532D-27D1-8704-FE07-A5DE0272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6364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Widescreen</PresentationFormat>
  <Paragraphs>111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Wingdings</vt:lpstr>
      <vt:lpstr>Office Theme</vt:lpstr>
      <vt:lpstr>Truck Platooning Autonomous Systems A Lab</vt:lpstr>
      <vt:lpstr>Introduction</vt:lpstr>
      <vt:lpstr>Motivation &amp; Objective</vt:lpstr>
      <vt:lpstr>Identifying Key Scenarios</vt:lpstr>
      <vt:lpstr>System Design with UML Diagrams</vt:lpstr>
      <vt:lpstr>Sequence Diagram </vt:lpstr>
      <vt:lpstr>PowerPoint Presentation</vt:lpstr>
      <vt:lpstr>PowerPoint Presentation</vt:lpstr>
      <vt:lpstr>Modeling Scenarios with UPPAAL</vt:lpstr>
      <vt:lpstr>Obstacle Avoidance 1</vt:lpstr>
      <vt:lpstr>Obstacle Avoidance 2</vt:lpstr>
      <vt:lpstr>Lane Changing &amp; Steering</vt:lpstr>
      <vt:lpstr>System Model</vt:lpstr>
      <vt:lpstr>Combined Model</vt:lpstr>
      <vt:lpstr>Decision Making with Machine Learning (Logistic Regression)</vt:lpstr>
      <vt:lpstr>Machine Learning Implementation</vt:lpstr>
      <vt:lpstr>Data  Preparation</vt:lpstr>
      <vt:lpstr>Model Training</vt:lpstr>
      <vt:lpstr>Leader Selection</vt:lpstr>
      <vt:lpstr>Simulation Environment (Python) need update</vt:lpstr>
      <vt:lpstr>Video/code snippet</vt:lpstr>
      <vt:lpstr>Conclusion and 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ShihabUd Doula</dc:creator>
  <cp:lastModifiedBy>ShihabUd Doula</cp:lastModifiedBy>
  <cp:revision>9</cp:revision>
  <dcterms:created xsi:type="dcterms:W3CDTF">2024-07-04T00:44:38Z</dcterms:created>
  <dcterms:modified xsi:type="dcterms:W3CDTF">2024-07-04T17:14:01Z</dcterms:modified>
</cp:coreProperties>
</file>